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3" r:id="rId2"/>
    <p:sldId id="348" r:id="rId3"/>
    <p:sldId id="349" r:id="rId4"/>
    <p:sldId id="350" r:id="rId5"/>
  </p:sldIdLst>
  <p:sldSz cx="12192000" cy="6858000"/>
  <p:notesSz cx="9874250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8" userDrawn="1">
          <p15:clr>
            <a:srgbClr val="A4A3A4"/>
          </p15:clr>
        </p15:guide>
        <p15:guide id="2" pos="1784" userDrawn="1">
          <p15:clr>
            <a:srgbClr val="A4A3A4"/>
          </p15:clr>
        </p15:guide>
        <p15:guide id="3" orient="horz" pos="20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DF"/>
    <a:srgbClr val="C63527"/>
    <a:srgbClr val="FF8200"/>
    <a:srgbClr val="0066CC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698" autoAdjust="0"/>
    <p:restoredTop sz="74956" autoAdjust="0"/>
  </p:normalViewPr>
  <p:slideViewPr>
    <p:cSldViewPr showGuides="1">
      <p:cViewPr varScale="1">
        <p:scale>
          <a:sx n="104" d="100"/>
          <a:sy n="104" d="100"/>
        </p:scale>
        <p:origin x="120" y="168"/>
      </p:cViewPr>
      <p:guideLst>
        <p:guide orient="horz" pos="2568"/>
        <p:guide pos="1784"/>
        <p:guide orient="horz" pos="2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113" d="100"/>
          <a:sy n="113" d="100"/>
        </p:scale>
        <p:origin x="2130" y="114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841" cy="3400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93125" y="1"/>
            <a:ext cx="4278841" cy="3400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89D1A-B02F-498A-864A-8EAE14A6881F}" type="datetimeFigureOut">
              <a:rPr lang="de-DE" smtClean="0"/>
              <a:pPr/>
              <a:t>29.11.2023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514"/>
            <a:ext cx="4278841" cy="3400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93125" y="6456514"/>
            <a:ext cx="4278841" cy="3400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0DB19-4DFA-44AE-98D8-11CD043712D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5838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593125" y="3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C5CFE-9496-492A-8106-DE218E375616}" type="datetimeFigureOut">
              <a:rPr lang="de-DE" smtClean="0"/>
              <a:pPr/>
              <a:t>29.11.2023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670175" y="509588"/>
            <a:ext cx="4533900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87426" y="3228897"/>
            <a:ext cx="7899400" cy="3058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456614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93125" y="6456614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21D02-BDEE-4111-AF09-EAE590929770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2554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3111418"/>
            <a:ext cx="914400" cy="3746582"/>
          </a:xfrm>
          <a:prstGeom prst="rect">
            <a:avLst/>
          </a:prstGeom>
          <a:solidFill>
            <a:srgbClr val="009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sp>
        <p:nvSpPr>
          <p:cNvPr id="7" name="Rechteck 6"/>
          <p:cNvSpPr/>
          <p:nvPr userDrawn="1"/>
        </p:nvSpPr>
        <p:spPr>
          <a:xfrm>
            <a:off x="0" y="583601"/>
            <a:ext cx="914400" cy="2492896"/>
          </a:xfrm>
          <a:prstGeom prst="rect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sp>
        <p:nvSpPr>
          <p:cNvPr id="8" name="Rechteck 7"/>
          <p:cNvSpPr/>
          <p:nvPr userDrawn="1"/>
        </p:nvSpPr>
        <p:spPr>
          <a:xfrm>
            <a:off x="0" y="0"/>
            <a:ext cx="914400" cy="548680"/>
          </a:xfrm>
          <a:prstGeom prst="rect">
            <a:avLst/>
          </a:prstGeom>
          <a:solidFill>
            <a:srgbClr val="C635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30400" y="1606483"/>
            <a:ext cx="103632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30400" y="3696541"/>
            <a:ext cx="8534400" cy="1752600"/>
          </a:xfrm>
        </p:spPr>
        <p:txBody>
          <a:bodyPr>
            <a:normAutofit/>
          </a:bodyPr>
          <a:lstStyle>
            <a:lvl1pPr marL="0" indent="0" algn="l">
              <a:buNone/>
              <a:defRPr lang="de-DE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pic>
        <p:nvPicPr>
          <p:cNvPr id="10" name="Grafik 9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9658288" y="0"/>
            <a:ext cx="2235312" cy="1529113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136" y="379806"/>
            <a:ext cx="2235600" cy="769500"/>
          </a:xfrm>
          <a:prstGeom prst="rect">
            <a:avLst/>
          </a:prstGeom>
        </p:spPr>
      </p:pic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30400" y="6356361"/>
            <a:ext cx="853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064800" y="6356361"/>
            <a:ext cx="151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5FC98-7F5E-4629-8EAB-90E59E44D7F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r Verbinder 11"/>
          <p:cNvCxnSpPr/>
          <p:nvPr userDrawn="1"/>
        </p:nvCxnSpPr>
        <p:spPr>
          <a:xfrm>
            <a:off x="-9449" y="947795"/>
            <a:ext cx="11582400" cy="0"/>
          </a:xfrm>
          <a:prstGeom prst="line">
            <a:avLst/>
          </a:prstGeom>
          <a:ln w="28575">
            <a:solidFill>
              <a:srgbClr val="FF8200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 userDrawn="1"/>
        </p:nvCxnSpPr>
        <p:spPr>
          <a:xfrm>
            <a:off x="-9449" y="989964"/>
            <a:ext cx="12048661" cy="0"/>
          </a:xfrm>
          <a:prstGeom prst="line">
            <a:avLst/>
          </a:prstGeom>
          <a:ln w="28575">
            <a:solidFill>
              <a:srgbClr val="C63527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 userDrawn="1"/>
        </p:nvCxnSpPr>
        <p:spPr>
          <a:xfrm>
            <a:off x="0" y="6333335"/>
            <a:ext cx="12048661" cy="0"/>
          </a:xfrm>
          <a:prstGeom prst="line">
            <a:avLst/>
          </a:prstGeom>
          <a:ln w="28575">
            <a:solidFill>
              <a:srgbClr val="009FDF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Ellipse 18"/>
          <p:cNvSpPr/>
          <p:nvPr userDrawn="1"/>
        </p:nvSpPr>
        <p:spPr>
          <a:xfrm>
            <a:off x="12095593" y="971964"/>
            <a:ext cx="43636" cy="36000"/>
          </a:xfrm>
          <a:prstGeom prst="ellipse">
            <a:avLst/>
          </a:prstGeom>
          <a:solidFill>
            <a:srgbClr val="C635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sp>
        <p:nvSpPr>
          <p:cNvPr id="20" name="Ellipse 19"/>
          <p:cNvSpPr/>
          <p:nvPr userDrawn="1"/>
        </p:nvSpPr>
        <p:spPr>
          <a:xfrm>
            <a:off x="11640616" y="930266"/>
            <a:ext cx="48000" cy="36000"/>
          </a:xfrm>
          <a:prstGeom prst="ellipse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sp>
        <p:nvSpPr>
          <p:cNvPr id="21" name="Ellipse 20"/>
          <p:cNvSpPr/>
          <p:nvPr userDrawn="1"/>
        </p:nvSpPr>
        <p:spPr>
          <a:xfrm>
            <a:off x="12089916" y="6322202"/>
            <a:ext cx="48000" cy="36000"/>
          </a:xfrm>
          <a:prstGeom prst="ellipse">
            <a:avLst/>
          </a:prstGeom>
          <a:solidFill>
            <a:srgbClr val="009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sp>
        <p:nvSpPr>
          <p:cNvPr id="2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23" name="Textplatzhalter 2"/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03512" y="6356361"/>
            <a:ext cx="8928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3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776520" y="6356361"/>
            <a:ext cx="805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5FC98-7F5E-4629-8EAB-90E59E44D7F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1" name="Datumsplatzhalter 6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9498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17.11.2020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23" name="Textplatzhalter 2"/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0" y="3111418"/>
            <a:ext cx="335360" cy="3746582"/>
          </a:xfrm>
          <a:prstGeom prst="rect">
            <a:avLst/>
          </a:prstGeom>
          <a:solidFill>
            <a:srgbClr val="009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sp>
        <p:nvSpPr>
          <p:cNvPr id="15" name="Rechteck 14"/>
          <p:cNvSpPr/>
          <p:nvPr userDrawn="1"/>
        </p:nvSpPr>
        <p:spPr>
          <a:xfrm>
            <a:off x="0" y="583601"/>
            <a:ext cx="335360" cy="2492896"/>
          </a:xfrm>
          <a:prstGeom prst="rect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sp>
        <p:nvSpPr>
          <p:cNvPr id="16" name="Rechteck 15"/>
          <p:cNvSpPr/>
          <p:nvPr userDrawn="1"/>
        </p:nvSpPr>
        <p:spPr>
          <a:xfrm>
            <a:off x="0" y="0"/>
            <a:ext cx="335360" cy="548680"/>
          </a:xfrm>
          <a:prstGeom prst="rect">
            <a:avLst/>
          </a:prstGeom>
          <a:solidFill>
            <a:srgbClr val="C635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03512" y="6356361"/>
            <a:ext cx="8928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2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776520" y="6356361"/>
            <a:ext cx="805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5FC98-7F5E-4629-8EAB-90E59E44D7F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1" name="Datumsplatzhalter 6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9498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17.11.2020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4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23" name="Textplatzhalter 2"/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0" y="3111418"/>
            <a:ext cx="335360" cy="3746582"/>
          </a:xfrm>
          <a:prstGeom prst="rect">
            <a:avLst/>
          </a:prstGeom>
          <a:solidFill>
            <a:srgbClr val="009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sp>
        <p:nvSpPr>
          <p:cNvPr id="15" name="Rechteck 14"/>
          <p:cNvSpPr/>
          <p:nvPr userDrawn="1"/>
        </p:nvSpPr>
        <p:spPr>
          <a:xfrm>
            <a:off x="0" y="583601"/>
            <a:ext cx="335360" cy="2492896"/>
          </a:xfrm>
          <a:prstGeom prst="rect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sp>
        <p:nvSpPr>
          <p:cNvPr id="16" name="Rechteck 15"/>
          <p:cNvSpPr/>
          <p:nvPr userDrawn="1"/>
        </p:nvSpPr>
        <p:spPr>
          <a:xfrm>
            <a:off x="0" y="0"/>
            <a:ext cx="335360" cy="548680"/>
          </a:xfrm>
          <a:prstGeom prst="rect">
            <a:avLst/>
          </a:prstGeom>
          <a:solidFill>
            <a:srgbClr val="C635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79674"/>
            <a:ext cx="1536999" cy="849600"/>
          </a:xfrm>
          <a:prstGeom prst="rect">
            <a:avLst/>
          </a:prstGeom>
        </p:spPr>
      </p:pic>
      <p:sp>
        <p:nvSpPr>
          <p:cNvPr id="2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03512" y="6356361"/>
            <a:ext cx="8928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2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776520" y="6356361"/>
            <a:ext cx="805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5FC98-7F5E-4629-8EAB-90E59E44D7F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8" name="Datumsplatzhalter 6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9498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17.11.2020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7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03512" y="6356361"/>
            <a:ext cx="8928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776520" y="6356361"/>
            <a:ext cx="805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5FC98-7F5E-4629-8EAB-90E59E44D7F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9498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17.11.2020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dt="0"/>
  <p:txStyles>
    <p:titleStyle>
      <a:lvl1pPr algn="ctr" defTabSz="914332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4" indent="-342874" algn="l" defTabSz="914332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30" algn="l" defTabSz="914332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de-DE" dirty="0"/>
              <a:t>&lt;Titel/Title&gt;</a:t>
            </a: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>
          <a:xfrm>
            <a:off x="1530400" y="3076500"/>
            <a:ext cx="6400800" cy="1752600"/>
          </a:xfrm>
        </p:spPr>
        <p:txBody>
          <a:bodyPr>
            <a:noAutofit/>
          </a:bodyPr>
          <a:lstStyle/>
          <a:p>
            <a:pPr defTabSz="442881">
              <a:defRPr/>
            </a:pPr>
            <a:r>
              <a:rPr lang="de-DE" sz="1800" dirty="0">
                <a:cs typeface="Arial" pitchFamily="34" charset="0"/>
              </a:rPr>
              <a:t>&lt;Name der Veranstaltung/Name </a:t>
            </a:r>
            <a:r>
              <a:rPr lang="de-DE" sz="1800" dirty="0" err="1">
                <a:cs typeface="Arial" pitchFamily="34" charset="0"/>
              </a:rPr>
              <a:t>of</a:t>
            </a:r>
            <a:r>
              <a:rPr lang="de-DE" sz="1800" dirty="0">
                <a:cs typeface="Arial" pitchFamily="34" charset="0"/>
              </a:rPr>
              <a:t> </a:t>
            </a:r>
            <a:r>
              <a:rPr lang="de-DE" sz="1800" dirty="0" err="1">
                <a:cs typeface="Arial" pitchFamily="34" charset="0"/>
              </a:rPr>
              <a:t>the</a:t>
            </a:r>
            <a:r>
              <a:rPr lang="de-DE" sz="1800" dirty="0">
                <a:cs typeface="Arial" pitchFamily="34" charset="0"/>
              </a:rPr>
              <a:t> </a:t>
            </a:r>
            <a:r>
              <a:rPr lang="de-DE" sz="1800" dirty="0" err="1">
                <a:cs typeface="Arial" pitchFamily="34" charset="0"/>
              </a:rPr>
              <a:t>course</a:t>
            </a:r>
            <a:r>
              <a:rPr lang="de-DE" sz="1800" dirty="0">
                <a:cs typeface="Arial" pitchFamily="34" charset="0"/>
              </a:rPr>
              <a:t>&gt;, &lt;Datum/Date&gt;</a:t>
            </a:r>
          </a:p>
          <a:p>
            <a:pPr defTabSz="442881">
              <a:defRPr/>
            </a:pPr>
            <a:r>
              <a:rPr lang="de-DE" sz="1800" dirty="0">
                <a:cs typeface="Arial" pitchFamily="34" charset="0"/>
              </a:rPr>
              <a:t>&lt;Name der Vortragenden/Name </a:t>
            </a:r>
            <a:r>
              <a:rPr lang="de-DE" sz="1800" dirty="0" err="1">
                <a:cs typeface="Arial" pitchFamily="34" charset="0"/>
              </a:rPr>
              <a:t>of</a:t>
            </a:r>
            <a:r>
              <a:rPr lang="de-DE" sz="1800" dirty="0">
                <a:cs typeface="Arial" pitchFamily="34" charset="0"/>
              </a:rPr>
              <a:t> </a:t>
            </a:r>
            <a:r>
              <a:rPr lang="de-DE" sz="1800" dirty="0" err="1">
                <a:cs typeface="Arial" pitchFamily="34" charset="0"/>
              </a:rPr>
              <a:t>the</a:t>
            </a:r>
            <a:r>
              <a:rPr lang="de-DE" sz="1800" dirty="0">
                <a:cs typeface="Arial" pitchFamily="34" charset="0"/>
              </a:rPr>
              <a:t> </a:t>
            </a:r>
            <a:r>
              <a:rPr lang="de-DE" sz="1800" dirty="0" err="1">
                <a:cs typeface="Arial" pitchFamily="34" charset="0"/>
              </a:rPr>
              <a:t>presenters</a:t>
            </a:r>
            <a:r>
              <a:rPr lang="de-DE" sz="1800" dirty="0">
                <a:cs typeface="Arial" pitchFamily="34" charset="0"/>
              </a:rPr>
              <a:t>&gt;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798176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&lt;Titel/Title&gt;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&lt;Name der Vortragenden/Name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presenters</a:t>
            </a:r>
            <a:r>
              <a:rPr lang="de-DE" dirty="0"/>
              <a:t>&gt;: &lt;Name der Veranstaltung/Name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&gt; &lt;Datum/Date&gt;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F5FC98-7F5E-4629-8EAB-90E59E44D7F6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5590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&lt;Titel/Title&gt;</a:t>
            </a:r>
            <a:endParaRPr lang="en-US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&lt;Name der Vortragenden/Name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presenters</a:t>
            </a:r>
            <a:r>
              <a:rPr lang="de-DE" dirty="0"/>
              <a:t>&gt;: &lt;Name der Veranstaltung/Name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&gt; &lt;Datum/Date&gt;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F5FC98-7F5E-4629-8EAB-90E59E44D7F6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094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&lt;Titel/Title&gt;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&lt;Name der Vortragenden/Name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presenters</a:t>
            </a:r>
            <a:r>
              <a:rPr lang="de-DE" dirty="0"/>
              <a:t>&gt;: &lt;Name der Veranstaltung/Name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&gt; &lt;Datum/Date&gt;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F5FC98-7F5E-4629-8EAB-90E59E44D7F6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24238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Larissa-Design</vt:lpstr>
      <vt:lpstr>&lt;Titel/Title&gt;</vt:lpstr>
      <vt:lpstr>&lt;Titel/Title&gt;</vt:lpstr>
      <vt:lpstr>&lt;Titel/Title&gt;</vt:lpstr>
      <vt:lpstr>&lt;Titel/Title&gt;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mschneider</dc:creator>
  <cp:lastModifiedBy>Ellen Tüllmann</cp:lastModifiedBy>
  <cp:revision>291</cp:revision>
  <cp:lastPrinted>2017-04-18T13:13:10Z</cp:lastPrinted>
  <dcterms:created xsi:type="dcterms:W3CDTF">2010-10-12T09:01:43Z</dcterms:created>
  <dcterms:modified xsi:type="dcterms:W3CDTF">2023-11-29T14:09:31Z</dcterms:modified>
</cp:coreProperties>
</file>